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11D1-F784-4578-B274-8FB02CA5BD5A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1A65-E825-4730-B23F-ECF37E26F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68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0A88-4331-4955-981E-B43C298A57AA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347C-179E-4315-86ED-E1345C7D0B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2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032D-E488-476B-89B2-811E4A22B8C4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CC5D-CBAB-4C36-B1E7-BC248C03B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39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19A2-503F-4BED-9F3A-2685D7F2EB47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58D6-CC80-4EEF-96CE-38FDC097B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38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EB95-D087-4CD5-A6C4-252954D92911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F3C5-B625-493C-BBBF-1F08888F97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15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2619-BC95-4359-BABA-2AE2CF30C197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A1AE2-365D-435B-BD20-38D823633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1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8D14-E7EF-4363-8E4B-AC23FF612E86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61C5-3074-4243-9DE5-1237B8503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31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38E44-D07E-4927-A9D8-2D4CDB0767CE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1B73-456D-4B57-A1B2-CF4CAF9AF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98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5F34-A821-4F35-8654-A4ABB44D527D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F443-89C0-466A-B79F-F58360A8D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90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5CA1-CD8F-4D8D-BEED-341F13A30859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627F6-7E3C-4CE7-AEEB-742F26905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97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14CD-79B7-41C2-B7C4-87A979B9959A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3CE9-F413-4B90-8EF3-A8B10B526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04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28CA2E-84D5-4F6A-B4B3-989B84C513AA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72A6ED-E57F-4992-8397-0D614DBD2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Biochemistry: The Chemical Composition of Living Matter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85775" y="1143000"/>
            <a:ext cx="8201025" cy="48148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2. Fats – usually animal products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solid at room temp.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</a:t>
            </a:r>
            <a:r>
              <a:rPr lang="en-US" altLang="en-US" u="sng" smtClean="0"/>
              <a:t>saturated fat </a:t>
            </a:r>
            <a:r>
              <a:rPr lang="en-US" altLang="en-US" smtClean="0"/>
              <a:t>– fatty acids hold max # of H’s and have single bonds between each C-C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3. Oils – usually plant products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liquid at room temp.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</a:t>
            </a:r>
            <a:r>
              <a:rPr lang="en-US" altLang="en-US" u="sng" smtClean="0"/>
              <a:t>unsaturated fat - </a:t>
            </a:r>
            <a:r>
              <a:rPr lang="en-US" altLang="en-US" smtClean="0"/>
              <a:t>fatty acid chains hold less than the max # of H’s and have one or more double bonds between the C=C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B. Waxes – sticky secretions used for protection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 ear wax(cerumen)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C. Phospholipids – make up cell membranes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1. structure – glycerol, phosphate + 2 fatty acids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2. hydrophobic – repelled by water (tail) F.A.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                (insoluable)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3. hydrophyllic – attracted to water(head) glycerol/phos.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D. Sterols – 4 ring structure with fatty acid chains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1. cholesterol – most abundant in the body – part of every cell membrane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             used by the body to make bile in the liver and Vit. D in  skin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             steroids – used n medicine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3. Proteins – make up over 50% of the organic matter in the body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- 20 common amino acids are building blocks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- amino group ( NH2 )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- acid group ( COOH 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- R group – makes them unique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  - placed in chains called polypeptides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a. Fibrous        and    Globular Proteins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( Structural )              ( Functional 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collagen                         enzymes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keratin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b. Enzymes and Enzyme Activity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functional proteins that act as a biological catalyst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catalyst increases the rate of a chemical reaction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-</a:t>
            </a:r>
            <a:r>
              <a:rPr lang="en-US" dirty="0" err="1" smtClean="0"/>
              <a:t>ase</a:t>
            </a:r>
            <a:r>
              <a:rPr lang="en-US" dirty="0" smtClean="0"/>
              <a:t> ending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substrate – the chemical upon which the enzyme operates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very specific – lock-key model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coenzymes – derived from vitamins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4. Nucleic Acids – make up genes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a. Nucleotides – 3 parts: nitrogen-containing base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5-carbon sugar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phosphate group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- bases A-T   C-G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b. DNA – deoxyribonucleic acid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- double stranded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c. RNA – ribonucleic acid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- single stranded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DNA makes a copy through replication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Three types of RNA: messenger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ribosomal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transfer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Inorganic Compounds – lack carbon, simple substances, atoms are linked by ionic bonds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- examples: water, salts, and many acids and bases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Organic Compounds – carbon-containing compounds that are large and complex, covalent bonds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- examples: </a:t>
            </a:r>
            <a:r>
              <a:rPr lang="en-US" dirty="0" err="1" smtClean="0"/>
              <a:t>carbo</a:t>
            </a:r>
            <a:r>
              <a:rPr lang="en-US" dirty="0" smtClean="0"/>
              <a:t>., proteins, lipids, and nucleic acids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Both are essential for life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US" dirty="0" smtClean="0"/>
              <a:t>Inorganic Compounds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1. Water – most abundant, 60% of body weight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a. High Heat Capacity – absorbs and releases large amount of heat before temp. changes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b. Polarity/Solvent Properties – “universal solvent”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c. Chemical Reactivity – imp. Reactant in some types of chemical reactions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 - ex: hydrolysis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d. Cushioning – protective function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- ex: cerebrospinal fluid and amniotic 				fluid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2. Salts- the most plentiful contain calcium and phosphorous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- all are electrolytes – they conduct an electrical current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- ionic compounds – easily separate into their ions – process called </a:t>
            </a:r>
            <a:r>
              <a:rPr lang="en-US" u="sng" dirty="0" smtClean="0"/>
              <a:t>dissociation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3. Acids and Bases – they are electrolytes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- they ionize and then dissociate in water and then conduct an electrical current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LcPeriod"/>
              <a:defRPr/>
            </a:pPr>
            <a:r>
              <a:rPr lang="en-US" dirty="0" smtClean="0"/>
              <a:t>Characteristics of Acids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sour taste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dissolve many metals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releases hydrogen ions ( H+ 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proton donors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b. Characteristics of Bases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bitter taste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feel slippery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releases hydroxyl ions ( OH - 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proton acceptors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When an acid and a base interact, this exchange reaction is called </a:t>
            </a:r>
            <a:r>
              <a:rPr lang="en-US" u="sng" dirty="0" smtClean="0"/>
              <a:t>neutralization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c. pH: Acid – Base Concentrations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based on the # of protons expressed in          moles/l       ( in solution)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0 – 14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acidic/alkaline(basic)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7 is neutral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buffer neutralizes an acid or base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B. Organic Compounds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1. Carbohydrates – ratio – 2H atoms : 1 O atom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- “hydrated carbon”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- classified according to size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a. </a:t>
            </a:r>
            <a:r>
              <a:rPr lang="en-US" dirty="0" err="1" smtClean="0"/>
              <a:t>Monosaccharides</a:t>
            </a:r>
            <a:r>
              <a:rPr lang="en-US" dirty="0" smtClean="0"/>
              <a:t> – simple sugar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- single chain or ring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- 3 to 7 carbon atoms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- glucose, fructose, </a:t>
            </a:r>
            <a:r>
              <a:rPr lang="en-US" dirty="0" err="1" smtClean="0"/>
              <a:t>galactose</a:t>
            </a:r>
            <a:r>
              <a:rPr lang="en-US" dirty="0" smtClean="0"/>
              <a:t>, ribose and </a:t>
            </a:r>
            <a:r>
              <a:rPr lang="en-US" dirty="0" err="1" smtClean="0"/>
              <a:t>deoxyribose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b. Disaccharides – double sugar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- joined by dehydration synthesis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- sucrose ( glucose-fructose)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- lactose (glucose – </a:t>
            </a:r>
            <a:r>
              <a:rPr lang="en-US" dirty="0" err="1" smtClean="0"/>
              <a:t>galactose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- maltose (glucose – glucose)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They must be broken down to be absorbed by a process called </a:t>
            </a:r>
            <a:r>
              <a:rPr lang="en-US" u="sng" dirty="0" smtClean="0"/>
              <a:t>hydrolysis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c. Polysaccharides – long, branching chains of linked simple sugars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- starch – stored plant sugar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- glycogen – stored animal sugar ( liver and muscles)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2. Lipids – waxy or oily compounds that do not dissolve in water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- C H O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A. Triglycerides – fats and oils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1. structure of a triglyceride (3:1)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a. fatty acid (long chain of C + H with a carboxyl group (-COOH) at one end)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b. glycerol(alcohol)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883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Biochemistry: The Chemical Composition of Living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Biochemistry: The Chemical Composition of Living Matter</dc:title>
  <dc:creator>Linda Muracco</dc:creator>
  <cp:lastModifiedBy>Linda Muracco</cp:lastModifiedBy>
  <cp:revision>14</cp:revision>
  <dcterms:created xsi:type="dcterms:W3CDTF">2009-09-03T14:27:46Z</dcterms:created>
  <dcterms:modified xsi:type="dcterms:W3CDTF">2019-09-25T12:43:27Z</dcterms:modified>
</cp:coreProperties>
</file>